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9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49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4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9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8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0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1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2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3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9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52BA8-2A62-420D-93B1-B3C4F4C62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676" y="2169255"/>
            <a:ext cx="8825658" cy="111923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Machine learning studio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CB115B-1E50-4E0A-9973-03FD31BB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574796"/>
          </a:xfrm>
        </p:spPr>
        <p:txBody>
          <a:bodyPr/>
          <a:lstStyle/>
          <a:p>
            <a:pPr algn="ctr"/>
            <a:r>
              <a:rPr lang="en-US" dirty="0"/>
              <a:t>The laboratory work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6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E0B1-8C9F-439C-A257-A0BC4551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952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 studio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46AEE-030F-446C-BE03-5B0CAEC8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13832"/>
            <a:ext cx="10117943" cy="5444168"/>
          </a:xfrm>
        </p:spPr>
        <p:txBody>
          <a:bodyPr/>
          <a:lstStyle/>
          <a:p>
            <a:r>
              <a:rPr lang="en-US" dirty="0"/>
              <a:t>When you open ML Studio, you will see the following work space there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F0C93-C32D-425E-84CD-E7239537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21" y="1982547"/>
            <a:ext cx="6201901" cy="4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046E2-6CF5-45BB-A91C-93EF239A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6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 studio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F7F84-0A17-4376-A3E0-8C540FFF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66" y="1367406"/>
            <a:ext cx="9601040" cy="5490594"/>
          </a:xfrm>
        </p:spPr>
        <p:txBody>
          <a:bodyPr/>
          <a:lstStyle/>
          <a:p>
            <a:r>
              <a:rPr lang="en-US" dirty="0"/>
              <a:t>Load data from csv file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59494-5F19-4F68-892B-F6536106C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9" y="1875028"/>
            <a:ext cx="9447453" cy="49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8605F-8CD0-4A73-8CF4-EA86C042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3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 studio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6397D-CEDD-4BA0-8314-5C8C3AC8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83" y="1381798"/>
            <a:ext cx="9404723" cy="5476202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Creating a new experiment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49A03-BFA7-4E20-AEA0-D76873D0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61" y="1902605"/>
            <a:ext cx="6639621" cy="49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91A75-FFBE-4146-9257-9FEC12F4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11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new experiment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DE13A-0E4B-4732-BB37-3B09BD7D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97" y="1432132"/>
            <a:ext cx="9785598" cy="522033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Visualizing data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F5B27-5F48-4250-88D0-057B996F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0" y="1997871"/>
            <a:ext cx="10828919" cy="48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CDBC6-E165-4C91-8323-0DF1C461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91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new experiment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51488-7CED-406E-9651-D2FB3247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66" y="1423744"/>
            <a:ext cx="9684930" cy="552234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Summarizing data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CA2B0-E0A7-4A3F-ADC5-651DC758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85" y="1858405"/>
            <a:ext cx="6544587" cy="49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2C91E-8256-4640-A267-B3DAE8ED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21" y="284939"/>
            <a:ext cx="9404723" cy="85596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new experiment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B219A-C0D3-4944-905A-E28D3646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6" y="1140904"/>
            <a:ext cx="9823508" cy="551967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Normalizing data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6AA70-2ED4-48E0-ACBB-5998B704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86" y="1551995"/>
            <a:ext cx="7145938" cy="53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463A-F69F-4A4E-88E6-9E1DE012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2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new experiment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E43CFC-02C9-485B-A33F-A677BDA5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94" y="1344335"/>
            <a:ext cx="10708387" cy="5513665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Choosing a list of columns from the dataset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7DA46-925C-4136-860F-2964750F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27" y="1817668"/>
            <a:ext cx="8470107" cy="49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43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355</TotalTime>
  <Words>65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Machine learning studio</vt:lpstr>
      <vt:lpstr>Machine learning studio</vt:lpstr>
      <vt:lpstr>Machine learning studio</vt:lpstr>
      <vt:lpstr>Machine learning studio</vt:lpstr>
      <vt:lpstr>A new experiment</vt:lpstr>
      <vt:lpstr>A new experiment</vt:lpstr>
      <vt:lpstr>A new experiment</vt:lpstr>
      <vt:lpstr>A new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studio</dc:title>
  <dc:creator>Карюкин Владислав</dc:creator>
  <cp:lastModifiedBy>Карюкин Владислав</cp:lastModifiedBy>
  <cp:revision>10</cp:revision>
  <dcterms:created xsi:type="dcterms:W3CDTF">2020-04-09T10:35:09Z</dcterms:created>
  <dcterms:modified xsi:type="dcterms:W3CDTF">2020-04-09T16:30:33Z</dcterms:modified>
</cp:coreProperties>
</file>